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E4CE-86E3-4FFE-81F0-E4776D323DF4}" type="datetimeFigureOut">
              <a:rPr lang="hu-HU" smtClean="0"/>
              <a:t>2014.03.31.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5ECC7-02C3-4CDE-B77D-870199D95EA8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E4CE-86E3-4FFE-81F0-E4776D323DF4}" type="datetimeFigureOut">
              <a:rPr lang="hu-HU" smtClean="0"/>
              <a:t>2014.03.31.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ECC7-02C3-4CDE-B77D-870199D95EA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E4CE-86E3-4FFE-81F0-E4776D323DF4}" type="datetimeFigureOut">
              <a:rPr lang="hu-HU" smtClean="0"/>
              <a:t>2014.03.31.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ECC7-02C3-4CDE-B77D-870199D95EA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8BE4CE-86E3-4FFE-81F0-E4776D323DF4}" type="datetimeFigureOut">
              <a:rPr lang="hu-HU" smtClean="0"/>
              <a:t>2014.03.31.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7D5ECC7-02C3-4CDE-B77D-870199D95EA8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E4CE-86E3-4FFE-81F0-E4776D323DF4}" type="datetimeFigureOut">
              <a:rPr lang="hu-HU" smtClean="0"/>
              <a:t>2014.03.31.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ECC7-02C3-4CDE-B77D-870199D95EA8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E4CE-86E3-4FFE-81F0-E4776D323DF4}" type="datetimeFigureOut">
              <a:rPr lang="hu-HU" smtClean="0"/>
              <a:t>2014.03.31.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ECC7-02C3-4CDE-B77D-870199D95EA8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ECC7-02C3-4CDE-B77D-870199D95EA8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E4CE-86E3-4FFE-81F0-E4776D323DF4}" type="datetimeFigureOut">
              <a:rPr lang="hu-HU" smtClean="0"/>
              <a:t>2014.03.31.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E4CE-86E3-4FFE-81F0-E4776D323DF4}" type="datetimeFigureOut">
              <a:rPr lang="hu-HU" smtClean="0"/>
              <a:t>2014.03.31.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ECC7-02C3-4CDE-B77D-870199D95EA8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E4CE-86E3-4FFE-81F0-E4776D323DF4}" type="datetimeFigureOut">
              <a:rPr lang="hu-HU" smtClean="0"/>
              <a:t>2014.03.31.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ECC7-02C3-4CDE-B77D-870199D95EA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8BE4CE-86E3-4FFE-81F0-E4776D323DF4}" type="datetimeFigureOut">
              <a:rPr lang="hu-HU" smtClean="0"/>
              <a:t>2014.03.31.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D5ECC7-02C3-4CDE-B77D-870199D95EA8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E4CE-86E3-4FFE-81F0-E4776D323DF4}" type="datetimeFigureOut">
              <a:rPr lang="hu-HU" smtClean="0"/>
              <a:t>2014.03.31.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5ECC7-02C3-4CDE-B77D-870199D95EA8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8BE4CE-86E3-4FFE-81F0-E4776D323DF4}" type="datetimeFigureOut">
              <a:rPr lang="hu-HU" smtClean="0"/>
              <a:t>2014.03.31.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7D5ECC7-02C3-4CDE-B77D-870199D95EA8}" type="slidenum">
              <a:rPr lang="hu-HU" smtClean="0"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987824" y="2708920"/>
            <a:ext cx="3384376" cy="1562472"/>
          </a:xfrm>
        </p:spPr>
        <p:txBody>
          <a:bodyPr/>
          <a:lstStyle/>
          <a:p>
            <a:r>
              <a:rPr lang="hu-HU" dirty="0" smtClean="0"/>
              <a:t>KÜLFÖLDI</a:t>
            </a:r>
          </a:p>
          <a:p>
            <a:r>
              <a:rPr lang="hu-HU" dirty="0" smtClean="0"/>
              <a:t>GYAKORLAT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915816" y="404664"/>
            <a:ext cx="3384376" cy="1953400"/>
          </a:xfrm>
        </p:spPr>
        <p:txBody>
          <a:bodyPr/>
          <a:lstStyle/>
          <a:p>
            <a:r>
              <a:rPr lang="hu-HU" dirty="0" smtClean="0"/>
              <a:t>ANGLIA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A munkahelyem neve: </a:t>
            </a:r>
            <a:r>
              <a:rPr lang="hu-H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Water</a:t>
            </a:r>
            <a:r>
              <a:rPr lang="hu-H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</a:t>
            </a:r>
            <a:r>
              <a:rPr lang="hu-H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Margin</a:t>
            </a:r>
            <a:endParaRPr lang="hu-HU" dirty="0" smtClean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  <a:p>
            <a:r>
              <a:rPr lang="hu-HU" dirty="0" smtClean="0"/>
              <a:t>Az étterem körülbelül 300 fő befogadására képes .</a:t>
            </a:r>
          </a:p>
          <a:p>
            <a:r>
              <a:rPr lang="hu-HU" dirty="0" smtClean="0"/>
              <a:t>a munkát az elején az étterem közepén lévő </a:t>
            </a:r>
            <a:r>
              <a:rPr lang="hu-H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boxban</a:t>
            </a:r>
            <a:r>
              <a:rPr lang="hu-HU" dirty="0" smtClean="0"/>
              <a:t> végeztem , ahol tányérok pakolása, rendezése, asztalok megterítése volt a dolgom.</a:t>
            </a:r>
          </a:p>
          <a:p>
            <a:r>
              <a:rPr lang="hu-HU" dirty="0" smtClean="0"/>
              <a:t>Ahogy telt az idő, több szerepet kapott a </a:t>
            </a:r>
            <a:r>
              <a:rPr lang="hu-H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konyhai tevékenység</a:t>
            </a:r>
            <a:r>
              <a:rPr lang="hu-HU" dirty="0" smtClean="0"/>
              <a:t> is, ami sütemények felvágásáról pakolásáról, csomagolásról és hasonló dolgokról szólt.</a:t>
            </a:r>
          </a:p>
          <a:p>
            <a:r>
              <a:rPr lang="hu-HU" dirty="0" smtClean="0"/>
              <a:t>A következő időszak a </a:t>
            </a:r>
            <a:r>
              <a:rPr lang="hu-H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bárban</a:t>
            </a:r>
            <a:r>
              <a:rPr lang="hu-HU" dirty="0" smtClean="0"/>
              <a:t> folytatódott,úgy érzem ez állt a legközelebb hozzám és ez nőtt inkább a szívemhez.</a:t>
            </a:r>
          </a:p>
          <a:p>
            <a:r>
              <a:rPr lang="hu-HU" dirty="0" smtClean="0"/>
              <a:t>  A másik kedvencem a </a:t>
            </a:r>
            <a:r>
              <a:rPr lang="hu-H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közös étkezés </a:t>
            </a:r>
            <a:r>
              <a:rPr lang="hu-HU" dirty="0" smtClean="0"/>
              <a:t>volt és  a mindennapos reggeli </a:t>
            </a:r>
            <a:r>
              <a:rPr lang="hu-H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utazás</a:t>
            </a:r>
            <a:r>
              <a:rPr lang="hu-HU" dirty="0" smtClean="0"/>
              <a:t> is  jó élményeket biztosított.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MUNKAHELY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WP_001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2832906" cy="3777208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 descr="WP_0007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32657"/>
            <a:ext cx="2931790" cy="3909053"/>
          </a:xfrm>
          <a:prstGeom prst="rect">
            <a:avLst/>
          </a:prstGeom>
        </p:spPr>
      </p:pic>
      <p:pic>
        <p:nvPicPr>
          <p:cNvPr id="8" name="Kép 7" descr="WP_0011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491626"/>
            <a:ext cx="40324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Minden ház szabvány építésű, mindegyik téglából van és a házra nézve egy nagy ablak mellett csak egy kis ajtó látszik rajta a házszámmal.</a:t>
            </a:r>
          </a:p>
          <a:p>
            <a:r>
              <a:rPr lang="hu-HU" dirty="0" smtClean="0"/>
              <a:t>Két ágyas világos szoba volt külön szekrénnyel, kipakoltunk és a szobát máris a magunkévá tettük.</a:t>
            </a:r>
          </a:p>
          <a:p>
            <a:r>
              <a:rPr lang="hu-HU" dirty="0" smtClean="0"/>
              <a:t>Nem egyedül voltunk diákok, egy Francia lány is idejét töltötte a házban.</a:t>
            </a:r>
          </a:p>
          <a:p>
            <a:r>
              <a:rPr lang="hu-HU" dirty="0" smtClean="0"/>
              <a:t>A </a:t>
            </a:r>
            <a:r>
              <a:rPr lang="hu-H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reggeli</a:t>
            </a:r>
            <a:r>
              <a:rPr lang="hu-HU" dirty="0" smtClean="0"/>
              <a:t> csomag a hűtőben várt minket, szokásos angol reggeli.</a:t>
            </a:r>
          </a:p>
          <a:p>
            <a:r>
              <a:rPr lang="hu-HU" dirty="0" smtClean="0"/>
              <a:t>Az </a:t>
            </a:r>
            <a:r>
              <a:rPr lang="hu-H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ebédet</a:t>
            </a:r>
            <a:r>
              <a:rPr lang="hu-HU" dirty="0" smtClean="0"/>
              <a:t> általában a munkahelyen biztosították, bár a hűtőbe nyúlhattunk és főzhettünk magunknak! (A családnak is volt alkalom, hogy mi főztünk vacsorát és  elégedetten fogadták.)</a:t>
            </a:r>
          </a:p>
          <a:p>
            <a:r>
              <a:rPr lang="hu-HU" dirty="0" smtClean="0"/>
              <a:t>Az ízek elég furcsák voltak hozzá kell szokni, a Magyar konyha mérföldekkel előrébb van</a:t>
            </a:r>
          </a:p>
          <a:p>
            <a:r>
              <a:rPr lang="hu-HU" dirty="0" smtClean="0"/>
              <a:t>Az esti órákban ahogy hazaértem kivolt készítve a </a:t>
            </a:r>
            <a:r>
              <a:rPr lang="hu-H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vacsorám</a:t>
            </a:r>
            <a:r>
              <a:rPr lang="hu-HU" dirty="0" smtClean="0"/>
              <a:t> vagy éppen akkor főzték.</a:t>
            </a:r>
          </a:p>
          <a:p>
            <a:r>
              <a:rPr lang="hu-HU" dirty="0" smtClean="0"/>
              <a:t>A családban az anya és az apa mellett még kettő  fiú és kettő lány is volt.</a:t>
            </a:r>
          </a:p>
          <a:p>
            <a:r>
              <a:rPr lang="hu-HU" dirty="0" smtClean="0"/>
              <a:t>A család nem sokat tartózkodott otthon.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SZÁLLÁS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1012554_712982548741619_101535829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960440" cy="2966565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 descr="WP_000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4067944" cy="3050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Szabadidőmet nagyon ki kellett, hogy élvezzem mert nem volt sok belőle.</a:t>
            </a:r>
          </a:p>
          <a:p>
            <a:r>
              <a:rPr lang="hu-HU" dirty="0" smtClean="0"/>
              <a:t>Az első napokban még furcsa volt kicsit a közlekedés miatt, de a második héten már megszoktam a helyet.</a:t>
            </a:r>
          </a:p>
          <a:p>
            <a:r>
              <a:rPr lang="hu-HU" dirty="0" smtClean="0"/>
              <a:t>Aminek nagyon örültem, hogy sokszor kiment a csapat a városba és közösen elmentünk egy szórakozóhelyre beszélgetni.</a:t>
            </a:r>
          </a:p>
          <a:p>
            <a:r>
              <a:rPr lang="hu-HU" dirty="0" smtClean="0"/>
              <a:t>Amikor szabadnapom volt buszoztam szétnéztem mindenhol.</a:t>
            </a:r>
          </a:p>
          <a:p>
            <a:r>
              <a:rPr lang="hu-HU" dirty="0" smtClean="0"/>
              <a:t>A kedvenc pillanataim közé tartoznak még az otthoni családon belüli beszólások és kiabálások is.</a:t>
            </a:r>
          </a:p>
          <a:p>
            <a:r>
              <a:rPr lang="hu-HU" dirty="0" smtClean="0"/>
              <a:t>A városban való sétálásom során megtapasztaltam hogy az itteni emberek kedvesebbek másokkal.</a:t>
            </a:r>
          </a:p>
          <a:p>
            <a:r>
              <a:rPr lang="hu-HU" dirty="0" smtClean="0"/>
              <a:t>Elutaztunk Londonba is, a furcsaság miatt tetszett, de nem laknék ott, mert a nyüzsgés számomra elviselhetetlen.</a:t>
            </a:r>
          </a:p>
          <a:p>
            <a:r>
              <a:rPr lang="hu-HU" dirty="0" smtClean="0"/>
              <a:t>Az épületek szépek voltak nagyon, hatalmasak.</a:t>
            </a:r>
          </a:p>
          <a:p>
            <a:r>
              <a:rPr lang="hu-HU" dirty="0" smtClean="0"/>
              <a:t>London legújabb hídja is nagyon tetszett.</a:t>
            </a:r>
          </a:p>
          <a:p>
            <a:r>
              <a:rPr lang="hu-HU" dirty="0" smtClean="0"/>
              <a:t>A városban felültünk egy emeletes buszra is aminek különösen örültem.</a:t>
            </a:r>
          </a:p>
          <a:p>
            <a:r>
              <a:rPr lang="hu-HU" dirty="0" smtClean="0"/>
              <a:t>A híd volt  az ami nagyon tetszett ,ahogy a komp és a hajók mentek a tengeren szerintem eltudtam volna nézni egy napig.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SZABADIDŐ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1399580_718031711561663_576433513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3861048"/>
            <a:ext cx="3692128" cy="2769096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 descr="WP_000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04665"/>
            <a:ext cx="2931790" cy="3909054"/>
          </a:xfrm>
          <a:prstGeom prst="rect">
            <a:avLst/>
          </a:prstGeom>
        </p:spPr>
      </p:pic>
      <p:pic>
        <p:nvPicPr>
          <p:cNvPr id="6" name="Kép 5" descr="WP_0007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4664"/>
            <a:ext cx="2808312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411</Words>
  <Application>Microsoft Office PowerPoint</Application>
  <PresentationFormat>Diavetítés a képernyőre (4:3 oldalarány)</PresentationFormat>
  <Paragraphs>32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Papír</vt:lpstr>
      <vt:lpstr>ANGLIA</vt:lpstr>
      <vt:lpstr>MUNKAHELY</vt:lpstr>
      <vt:lpstr>PowerPoint bemutató</vt:lpstr>
      <vt:lpstr>SZÁLLÁS</vt:lpstr>
      <vt:lpstr>PowerPoint bemutató</vt:lpstr>
      <vt:lpstr>SZABADIDŐ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ANGLIA</dc:title>
  <dc:creator>USER</dc:creator>
  <cp:lastModifiedBy>AsusAli</cp:lastModifiedBy>
  <cp:revision>8</cp:revision>
  <dcterms:created xsi:type="dcterms:W3CDTF">2014-03-30T19:00:01Z</dcterms:created>
  <dcterms:modified xsi:type="dcterms:W3CDTF">2014-03-31T06:59:33Z</dcterms:modified>
</cp:coreProperties>
</file>